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62" r:id="rId6"/>
    <p:sldId id="263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Chesters" userId="e6d69b7d-f486-4704-b433-5e0411a08ab5" providerId="ADAL" clId="{72707D7B-EFC4-4624-877F-B70707684049}"/>
    <pc:docChg chg="custSel addSld delSld modSld">
      <pc:chgData name="Simon Chesters" userId="e6d69b7d-f486-4704-b433-5e0411a08ab5" providerId="ADAL" clId="{72707D7B-EFC4-4624-877F-B70707684049}" dt="2026-03-01T18:29:18.810" v="138" actId="1076"/>
      <pc:docMkLst>
        <pc:docMk/>
      </pc:docMkLst>
      <pc:sldChg chg="modSp mod">
        <pc:chgData name="Simon Chesters" userId="e6d69b7d-f486-4704-b433-5e0411a08ab5" providerId="ADAL" clId="{72707D7B-EFC4-4624-877F-B70707684049}" dt="2026-03-01T18:24:06.446" v="53" actId="14100"/>
        <pc:sldMkLst>
          <pc:docMk/>
          <pc:sldMk cId="0" sldId="256"/>
        </pc:sldMkLst>
        <pc:spChg chg="mod">
          <ac:chgData name="Simon Chesters" userId="e6d69b7d-f486-4704-b433-5e0411a08ab5" providerId="ADAL" clId="{72707D7B-EFC4-4624-877F-B70707684049}" dt="2026-03-01T18:24:06.446" v="53" actId="14100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Simon Chesters" userId="e6d69b7d-f486-4704-b433-5e0411a08ab5" providerId="ADAL" clId="{72707D7B-EFC4-4624-877F-B70707684049}" dt="2026-03-01T18:25:55.437" v="124" actId="20577"/>
        <pc:sldMkLst>
          <pc:docMk/>
          <pc:sldMk cId="0" sldId="261"/>
        </pc:sldMkLst>
        <pc:spChg chg="mod">
          <ac:chgData name="Simon Chesters" userId="e6d69b7d-f486-4704-b433-5e0411a08ab5" providerId="ADAL" clId="{72707D7B-EFC4-4624-877F-B70707684049}" dt="2026-03-01T18:25:55.437" v="124" actId="20577"/>
          <ac:spMkLst>
            <pc:docMk/>
            <pc:sldMk cId="0" sldId="261"/>
            <ac:spMk id="2" creationId="{00000000-0000-0000-0000-000000000000}"/>
          </ac:spMkLst>
        </pc:spChg>
        <pc:spChg chg="mod">
          <ac:chgData name="Simon Chesters" userId="e6d69b7d-f486-4704-b433-5e0411a08ab5" providerId="ADAL" clId="{72707D7B-EFC4-4624-877F-B70707684049}" dt="2026-03-01T18:25:00.939" v="105" actId="20577"/>
          <ac:spMkLst>
            <pc:docMk/>
            <pc:sldMk cId="0" sldId="261"/>
            <ac:spMk id="3" creationId="{00000000-0000-0000-0000-000000000000}"/>
          </ac:spMkLst>
        </pc:spChg>
      </pc:sldChg>
      <pc:sldChg chg="addSp delSp modSp add mod">
        <pc:chgData name="Simon Chesters" userId="e6d69b7d-f486-4704-b433-5e0411a08ab5" providerId="ADAL" clId="{72707D7B-EFC4-4624-877F-B70707684049}" dt="2026-03-01T18:24:51.287" v="101" actId="1035"/>
        <pc:sldMkLst>
          <pc:docMk/>
          <pc:sldMk cId="3623338201" sldId="262"/>
        </pc:sldMkLst>
        <pc:picChg chg="add mod">
          <ac:chgData name="Simon Chesters" userId="e6d69b7d-f486-4704-b433-5e0411a08ab5" providerId="ADAL" clId="{72707D7B-EFC4-4624-877F-B70707684049}" dt="2026-03-01T18:24:51.287" v="101" actId="1035"/>
          <ac:picMkLst>
            <pc:docMk/>
            <pc:sldMk cId="3623338201" sldId="262"/>
            <ac:picMk id="4" creationId="{E60B69ED-5365-B391-679C-71BA0E371887}"/>
          </ac:picMkLst>
        </pc:picChg>
      </pc:sldChg>
      <pc:sldChg chg="addSp delSp modSp add mod">
        <pc:chgData name="Simon Chesters" userId="e6d69b7d-f486-4704-b433-5e0411a08ab5" providerId="ADAL" clId="{72707D7B-EFC4-4624-877F-B70707684049}" dt="2026-03-01T18:28:07.777" v="129" actId="1076"/>
        <pc:sldMkLst>
          <pc:docMk/>
          <pc:sldMk cId="3170632394" sldId="263"/>
        </pc:sldMkLst>
        <pc:picChg chg="add mod ord">
          <ac:chgData name="Simon Chesters" userId="e6d69b7d-f486-4704-b433-5e0411a08ab5" providerId="ADAL" clId="{72707D7B-EFC4-4624-877F-B70707684049}" dt="2026-03-01T18:28:07.777" v="129" actId="1076"/>
          <ac:picMkLst>
            <pc:docMk/>
            <pc:sldMk cId="3170632394" sldId="263"/>
            <ac:picMk id="7" creationId="{FFD4C8CE-5470-4F27-F45C-2142A1E482E2}"/>
          </ac:picMkLst>
        </pc:picChg>
      </pc:sldChg>
      <pc:sldChg chg="addSp delSp modSp add mod">
        <pc:chgData name="Simon Chesters" userId="e6d69b7d-f486-4704-b433-5e0411a08ab5" providerId="ADAL" clId="{72707D7B-EFC4-4624-877F-B70707684049}" dt="2026-03-01T18:29:18.810" v="138" actId="1076"/>
        <pc:sldMkLst>
          <pc:docMk/>
          <pc:sldMk cId="1690026814" sldId="264"/>
        </pc:sldMkLst>
        <pc:spChg chg="add mod">
          <ac:chgData name="Simon Chesters" userId="e6d69b7d-f486-4704-b433-5e0411a08ab5" providerId="ADAL" clId="{72707D7B-EFC4-4624-877F-B70707684049}" dt="2026-03-01T18:29:01.676" v="135" actId="478"/>
          <ac:spMkLst>
            <pc:docMk/>
            <pc:sldMk cId="1690026814" sldId="264"/>
            <ac:spMk id="9" creationId="{F407ABF1-8713-A0F7-AFB3-C8563FC6EAD8}"/>
          </ac:spMkLst>
        </pc:spChg>
        <pc:spChg chg="add mod">
          <ac:chgData name="Simon Chesters" userId="e6d69b7d-f486-4704-b433-5e0411a08ab5" providerId="ADAL" clId="{72707D7B-EFC4-4624-877F-B70707684049}" dt="2026-03-01T18:29:07.930" v="137" actId="478"/>
          <ac:spMkLst>
            <pc:docMk/>
            <pc:sldMk cId="1690026814" sldId="264"/>
            <ac:spMk id="11" creationId="{AD406309-0C9A-F3E2-1934-E9FFDE46BD02}"/>
          </ac:spMkLst>
        </pc:spChg>
        <pc:picChg chg="add mod">
          <ac:chgData name="Simon Chesters" userId="e6d69b7d-f486-4704-b433-5e0411a08ab5" providerId="ADAL" clId="{72707D7B-EFC4-4624-877F-B70707684049}" dt="2026-03-01T18:29:18.810" v="138" actId="1076"/>
          <ac:picMkLst>
            <pc:docMk/>
            <pc:sldMk cId="1690026814" sldId="264"/>
            <ac:picMk id="7" creationId="{2B024E3A-2C13-473A-78C9-77E42E7E3E94}"/>
          </ac:picMkLst>
        </pc:picChg>
      </pc:sldChg>
    </pc:docChg>
  </pc:docChgLst>
  <pc:docChgLst>
    <pc:chgData name="Simon Chesters" userId="e6d69b7d-f486-4704-b433-5e0411a08ab5" providerId="ADAL" clId="{C87176E2-DB2C-44D7-B416-24EF64D9CEC0}"/>
    <pc:docChg chg="modSld">
      <pc:chgData name="Simon Chesters" userId="e6d69b7d-f486-4704-b433-5e0411a08ab5" providerId="ADAL" clId="{C87176E2-DB2C-44D7-B416-24EF64D9CEC0}" dt="2026-03-17T11:36:07.271" v="0" actId="6549"/>
      <pc:docMkLst>
        <pc:docMk/>
      </pc:docMkLst>
      <pc:sldChg chg="modSp mod">
        <pc:chgData name="Simon Chesters" userId="e6d69b7d-f486-4704-b433-5e0411a08ab5" providerId="ADAL" clId="{C87176E2-DB2C-44D7-B416-24EF64D9CEC0}" dt="2026-03-17T11:36:07.271" v="0" actId="6549"/>
        <pc:sldMkLst>
          <pc:docMk/>
          <pc:sldMk cId="3623338201" sldId="262"/>
        </pc:sldMkLst>
        <pc:spChg chg="mod">
          <ac:chgData name="Simon Chesters" userId="e6d69b7d-f486-4704-b433-5e0411a08ab5" providerId="ADAL" clId="{C87176E2-DB2C-44D7-B416-24EF64D9CEC0}" dt="2026-03-17T11:36:07.271" v="0" actId="6549"/>
          <ac:spMkLst>
            <pc:docMk/>
            <pc:sldMk cId="3623338201" sldId="262"/>
            <ac:spMk id="2" creationId="{56AB8518-746D-6826-EB68-5BC230467A5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491" y="2020824"/>
            <a:ext cx="8229600" cy="2398357"/>
          </a:xfrm>
        </p:spPr>
        <p:txBody>
          <a:bodyPr>
            <a:normAutofit/>
          </a:bodyPr>
          <a:lstStyle/>
          <a:p>
            <a:r>
              <a:rPr dirty="0"/>
              <a:t>Vocations </a:t>
            </a:r>
            <a:r>
              <a:rPr lang="en-GB" dirty="0"/>
              <a:t>Sunday – April 26</a:t>
            </a:r>
            <a:r>
              <a:rPr lang="en-GB" baseline="30000" dirty="0"/>
              <a:t>th</a:t>
            </a:r>
            <a:r>
              <a:rPr lang="en-GB" dirty="0"/>
              <a:t> 2026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11137"/>
            <a:ext cx="8394192" cy="2515026"/>
          </a:xfrm>
        </p:spPr>
        <p:txBody>
          <a:bodyPr/>
          <a:lstStyle/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368550-C331-7A4D-A00D-839F5A9335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603" y="5447443"/>
            <a:ext cx="4005961" cy="1357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A4AB556-9CC7-5399-8252-4CBC73F5A0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400" y="145477"/>
            <a:ext cx="5097781" cy="15956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B89C9-7D37-DFE2-8F6D-0D5623ACE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B8518-746D-6826-EB68-5BC230467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491" y="2020824"/>
            <a:ext cx="8229600" cy="2398357"/>
          </a:xfrm>
        </p:spPr>
        <p:txBody>
          <a:bodyPr>
            <a:normAutofit/>
          </a:bodyPr>
          <a:lstStyle/>
          <a:p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CAC24-F239-D9EF-829D-142F97E28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611137"/>
            <a:ext cx="8394192" cy="2515026"/>
          </a:xfrm>
        </p:spPr>
        <p:txBody>
          <a:bodyPr/>
          <a:lstStyle/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55B1B8-4987-9E08-D505-F019CB570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603" y="5447443"/>
            <a:ext cx="4005961" cy="1357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60B69ED-5365-B391-679C-71BA0E3718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819" y="407108"/>
            <a:ext cx="5541493" cy="13851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3338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5A279-F170-6CF2-7E62-A6E8B58D9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56F67-EBF5-6CDB-E2AB-33E495857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491" y="2020824"/>
            <a:ext cx="8229600" cy="2398357"/>
          </a:xfrm>
        </p:spPr>
        <p:txBody>
          <a:bodyPr>
            <a:normAutofit/>
          </a:bodyPr>
          <a:lstStyle/>
          <a:p>
            <a:r>
              <a:rPr dirty="0"/>
              <a:t>Vocations </a:t>
            </a:r>
            <a:r>
              <a:rPr lang="en-GB" dirty="0"/>
              <a:t>Sunday – April 26</a:t>
            </a:r>
            <a:r>
              <a:rPr lang="en-GB" baseline="30000" dirty="0"/>
              <a:t>th</a:t>
            </a:r>
            <a:r>
              <a:rPr lang="en-GB" dirty="0"/>
              <a:t> 2026</a:t>
            </a:r>
            <a:endParaRPr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FD4C8CE-5470-4F27-F45C-2142A1E482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391" y="53117"/>
            <a:ext cx="8394700" cy="18124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AC84EE-F46C-6095-68DB-142BDDC2EE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603" y="5447443"/>
            <a:ext cx="4005961" cy="1357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063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Title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Text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E84D1A-3055-0AEA-5FCC-7F233D77D4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8490"/>
            <a:ext cx="4238664" cy="105946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0D93B43-2D3E-702B-7551-7FB76F3800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196" y="5849490"/>
            <a:ext cx="2710508" cy="9184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D0DC1-3569-6412-658D-DBBBF7C9E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CD9884-6609-9EE1-2BB8-99F1D4C7DF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8490"/>
            <a:ext cx="4238664" cy="105946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7CCED4-0595-A181-102E-70842AABB0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196" y="5849490"/>
            <a:ext cx="2710508" cy="9184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B024E3A-2C13-473A-78C9-77E42E7E3E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952" y="452814"/>
            <a:ext cx="4754880" cy="47548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407ABF1-8713-A0F7-AFB3-C8563FC6E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D406309-0C9A-F3E2-1934-E9FFDE46B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BC54A9C26C804F8C0CD8EFF91450E3" ma:contentTypeVersion="15" ma:contentTypeDescription="Create a new document." ma:contentTypeScope="" ma:versionID="18fa77ede206af8c5c32a2ffbc4ec560">
  <xsd:schema xmlns:xsd="http://www.w3.org/2001/XMLSchema" xmlns:xs="http://www.w3.org/2001/XMLSchema" xmlns:p="http://schemas.microsoft.com/office/2006/metadata/properties" xmlns:ns2="79fc5d11-8257-4fb3-9a31-ac092e8bf81d" xmlns:ns3="1dd0a9d3-1dcf-410b-a8e8-5d04078aa30b" xmlns:ns4="0502f27f-052e-4c41-931c-0c377395894d" targetNamespace="http://schemas.microsoft.com/office/2006/metadata/properties" ma:root="true" ma:fieldsID="7a1e5a569d1dbce4eb8c0c694d783ce4" ns2:_="" ns3:_="" ns4:_="">
    <xsd:import namespace="79fc5d11-8257-4fb3-9a31-ac092e8bf81d"/>
    <xsd:import namespace="1dd0a9d3-1dcf-410b-a8e8-5d04078aa30b"/>
    <xsd:import namespace="0502f27f-052e-4c41-931c-0c37739589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fc5d11-8257-4fb3-9a31-ac092e8bf8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60d6e9a-1de3-416e-b938-0774c399d6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d0a9d3-1dcf-410b-a8e8-5d04078aa30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2f27f-052e-4c41-931c-0c377395894d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3699c35-cac7-4a69-8cc9-533decbcbbc6}" ma:internalName="TaxCatchAll" ma:showField="CatchAllData" ma:web="1dd0a9d3-1dcf-410b-a8e8-5d04078aa3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502f27f-052e-4c41-931c-0c377395894d" xsi:nil="true"/>
    <lcf76f155ced4ddcb4097134ff3c332f xmlns="79fc5d11-8257-4fb3-9a31-ac092e8bf81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2BF83C-4764-466C-9F90-6FE5CD3387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fc5d11-8257-4fb3-9a31-ac092e8bf81d"/>
    <ds:schemaRef ds:uri="1dd0a9d3-1dcf-410b-a8e8-5d04078aa30b"/>
    <ds:schemaRef ds:uri="0502f27f-052e-4c41-931c-0c37739589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C892A2-FDB2-487D-B271-6CAD20EE712D}">
  <ds:schemaRefs>
    <ds:schemaRef ds:uri="http://purl.org/dc/dcmitype/"/>
    <ds:schemaRef ds:uri="http://purl.org/dc/elements/1.1/"/>
    <ds:schemaRef ds:uri="http://www.w3.org/XML/1998/namespace"/>
    <ds:schemaRef ds:uri="1dd0a9d3-1dcf-410b-a8e8-5d04078aa30b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9fc5d11-8257-4fb3-9a31-ac092e8bf81d"/>
    <ds:schemaRef ds:uri="0502f27f-052e-4c41-931c-0c377395894d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60EF00E-322C-4571-9B73-0B4711FD44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14</Words>
  <Application>Microsoft Office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Vocations Sunday – April 26th 2026</vt:lpstr>
      <vt:lpstr>PowerPoint Presentation</vt:lpstr>
      <vt:lpstr>Vocations Sunday – April 26th 2026</vt:lpstr>
      <vt:lpstr>Title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Simon Chesters</cp:lastModifiedBy>
  <cp:revision>3</cp:revision>
  <dcterms:created xsi:type="dcterms:W3CDTF">2013-01-27T09:14:16Z</dcterms:created>
  <dcterms:modified xsi:type="dcterms:W3CDTF">2026-03-17T11:36:16Z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0x01010074BC54A9C26C804F8C0CD8EFF91450E3</vt:lpwstr>
  </property>
  <property fmtid="{D5CDD505-2E9C-101B-9397-08002B2CF9AE}" pid="3" name="MediaServiceImageTags">
    <vt:lpwstr/>
  </property>
</Properties>
</file>